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002FC5D-DA3B-475A-BAAB-07D2D1CCE69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78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802594-CD57-4489-9F2C-7DC3E744463C}"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2FC5D-DA3B-475A-BAAB-07D2D1CCE694}" type="slidenum">
              <a:rPr lang="en-US" smtClean="0"/>
              <a:t>‹#›</a:t>
            </a:fld>
            <a:endParaRPr lang="en-US"/>
          </a:p>
        </p:txBody>
      </p:sp>
    </p:spTree>
    <p:extLst>
      <p:ext uri="{BB962C8B-B14F-4D97-AF65-F5344CB8AC3E}">
        <p14:creationId xmlns:p14="http://schemas.microsoft.com/office/powerpoint/2010/main" val="194079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01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53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spTree>
    <p:extLst>
      <p:ext uri="{BB962C8B-B14F-4D97-AF65-F5344CB8AC3E}">
        <p14:creationId xmlns:p14="http://schemas.microsoft.com/office/powerpoint/2010/main" val="133874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84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7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748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2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spTree>
    <p:extLst>
      <p:ext uri="{BB962C8B-B14F-4D97-AF65-F5344CB8AC3E}">
        <p14:creationId xmlns:p14="http://schemas.microsoft.com/office/powerpoint/2010/main" val="158190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02594-CD57-4489-9F2C-7DC3E744463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FC5D-DA3B-475A-BAAB-07D2D1CCE69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07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802594-CD57-4489-9F2C-7DC3E744463C}"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2FC5D-DA3B-475A-BAAB-07D2D1CCE694}" type="slidenum">
              <a:rPr lang="en-US" smtClean="0"/>
              <a:t>‹#›</a:t>
            </a:fld>
            <a:endParaRPr lang="en-US"/>
          </a:p>
        </p:txBody>
      </p:sp>
    </p:spTree>
    <p:extLst>
      <p:ext uri="{BB962C8B-B14F-4D97-AF65-F5344CB8AC3E}">
        <p14:creationId xmlns:p14="http://schemas.microsoft.com/office/powerpoint/2010/main" val="250972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802594-CD57-4489-9F2C-7DC3E744463C}"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2FC5D-DA3B-475A-BAAB-07D2D1CCE69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40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802594-CD57-4489-9F2C-7DC3E744463C}"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2FC5D-DA3B-475A-BAAB-07D2D1CCE69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36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02594-CD57-4489-9F2C-7DC3E744463C}"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2FC5D-DA3B-475A-BAAB-07D2D1CCE694}" type="slidenum">
              <a:rPr lang="en-US" smtClean="0"/>
              <a:t>‹#›</a:t>
            </a:fld>
            <a:endParaRPr lang="en-US"/>
          </a:p>
        </p:txBody>
      </p:sp>
    </p:spTree>
    <p:extLst>
      <p:ext uri="{BB962C8B-B14F-4D97-AF65-F5344CB8AC3E}">
        <p14:creationId xmlns:p14="http://schemas.microsoft.com/office/powerpoint/2010/main" val="119481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802594-CD57-4489-9F2C-7DC3E744463C}"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2FC5D-DA3B-475A-BAAB-07D2D1CCE69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39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802594-CD57-4489-9F2C-7DC3E744463C}"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2FC5D-DA3B-475A-BAAB-07D2D1CCE694}" type="slidenum">
              <a:rPr lang="en-US" smtClean="0"/>
              <a:t>‹#›</a:t>
            </a:fld>
            <a:endParaRPr lang="en-US"/>
          </a:p>
        </p:txBody>
      </p:sp>
    </p:spTree>
    <p:extLst>
      <p:ext uri="{BB962C8B-B14F-4D97-AF65-F5344CB8AC3E}">
        <p14:creationId xmlns:p14="http://schemas.microsoft.com/office/powerpoint/2010/main" val="225672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802594-CD57-4489-9F2C-7DC3E744463C}" type="datetimeFigureOut">
              <a:rPr lang="en-US" smtClean="0"/>
              <a:t>3/22/2023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02FC5D-DA3B-475A-BAAB-07D2D1CCE694}" type="slidenum">
              <a:rPr lang="en-US" smtClean="0"/>
              <a:t>‹#›</a:t>
            </a:fld>
            <a:endParaRPr lang="en-US"/>
          </a:p>
        </p:txBody>
      </p:sp>
    </p:spTree>
    <p:extLst>
      <p:ext uri="{BB962C8B-B14F-4D97-AF65-F5344CB8AC3E}">
        <p14:creationId xmlns:p14="http://schemas.microsoft.com/office/powerpoint/2010/main" val="17942789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A885-9613-A4A1-1395-365E53632BD9}"/>
              </a:ext>
            </a:extLst>
          </p:cNvPr>
          <p:cNvSpPr>
            <a:spLocks noGrp="1"/>
          </p:cNvSpPr>
          <p:nvPr>
            <p:ph type="ctrTitle"/>
          </p:nvPr>
        </p:nvSpPr>
        <p:spPr/>
        <p:txBody>
          <a:bodyPr/>
          <a:lstStyle/>
          <a:p>
            <a:r>
              <a:rPr lang="en-US" b="1" dirty="0"/>
              <a:t>What is Probability?</a:t>
            </a:r>
          </a:p>
        </p:txBody>
      </p:sp>
      <p:sp>
        <p:nvSpPr>
          <p:cNvPr id="3" name="Subtitle 2">
            <a:extLst>
              <a:ext uri="{FF2B5EF4-FFF2-40B4-BE49-F238E27FC236}">
                <a16:creationId xmlns:a16="http://schemas.microsoft.com/office/drawing/2014/main" id="{952F9476-CCC3-4427-5436-FCA83EACB5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322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B5823-A2EA-207C-D682-98FBEE01510C}"/>
              </a:ext>
            </a:extLst>
          </p:cNvPr>
          <p:cNvSpPr>
            <a:spLocks noGrp="1"/>
          </p:cNvSpPr>
          <p:nvPr>
            <p:ph type="title"/>
          </p:nvPr>
        </p:nvSpPr>
        <p:spPr/>
        <p:txBody>
          <a:bodyPr/>
          <a:lstStyle/>
          <a:p>
            <a:r>
              <a:rPr lang="en-US" b="1" dirty="0"/>
              <a:t>What is Probability?</a:t>
            </a:r>
          </a:p>
        </p:txBody>
      </p:sp>
      <p:sp>
        <p:nvSpPr>
          <p:cNvPr id="3" name="Content Placeholder 2">
            <a:extLst>
              <a:ext uri="{FF2B5EF4-FFF2-40B4-BE49-F238E27FC236}">
                <a16:creationId xmlns:a16="http://schemas.microsoft.com/office/drawing/2014/main" id="{123BF49B-85D7-01F9-086F-8CF3408CB4C7}"/>
              </a:ext>
            </a:extLst>
          </p:cNvPr>
          <p:cNvSpPr>
            <a:spLocks noGrp="1"/>
          </p:cNvSpPr>
          <p:nvPr>
            <p:ph idx="1"/>
          </p:nvPr>
        </p:nvSpPr>
        <p:spPr/>
        <p:txBody>
          <a:bodyPr>
            <a:normAutofit/>
          </a:bodyPr>
          <a:lstStyle/>
          <a:p>
            <a:pPr marL="0" indent="0" algn="just">
              <a:buNone/>
            </a:pPr>
            <a:r>
              <a:rPr lang="en-US" dirty="0"/>
              <a:t>Probability denotes the possibility of the outcome of any random event. The meaning of this term is to check the extent to which any event is likely to happen. For example, when we flip a coin in the air, what is the possibility of getting a head? The answer to this question is based on the number of possible outcomes. Here the possibility is either head or tail will be the outcome. So, the probability of a head to come as a result is 1/2.</a:t>
            </a:r>
          </a:p>
        </p:txBody>
      </p:sp>
    </p:spTree>
    <p:extLst>
      <p:ext uri="{BB962C8B-B14F-4D97-AF65-F5344CB8AC3E}">
        <p14:creationId xmlns:p14="http://schemas.microsoft.com/office/powerpoint/2010/main" val="273033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D783-E0F4-3A8F-D750-493CBBB54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869D7F-B6C3-D4C8-2762-2814440377DE}"/>
              </a:ext>
            </a:extLst>
          </p:cNvPr>
          <p:cNvSpPr>
            <a:spLocks noGrp="1"/>
          </p:cNvSpPr>
          <p:nvPr>
            <p:ph idx="1"/>
          </p:nvPr>
        </p:nvSpPr>
        <p:spPr/>
        <p:txBody>
          <a:bodyPr>
            <a:normAutofit lnSpcReduction="10000"/>
          </a:bodyPr>
          <a:lstStyle/>
          <a:p>
            <a:pPr marL="0" indent="0" algn="just">
              <a:buNone/>
            </a:pPr>
            <a:r>
              <a:rPr lang="en-US" dirty="0"/>
              <a:t>The probability is the measure of the likelihood of an event to happen. It measures the certainty of the event. The formula for probability is given by;</a:t>
            </a:r>
          </a:p>
          <a:p>
            <a:pPr marL="0" indent="0" algn="just">
              <a:buNone/>
            </a:pPr>
            <a:r>
              <a:rPr lang="en-US" dirty="0"/>
              <a:t>P(E) = Number of Favourable Outcomes/Number of total outcomes</a:t>
            </a:r>
          </a:p>
          <a:p>
            <a:pPr marL="0" indent="0" algn="just">
              <a:buNone/>
            </a:pPr>
            <a:r>
              <a:rPr lang="en-US" dirty="0"/>
              <a:t>P(E) = n(E)/n(S)</a:t>
            </a:r>
          </a:p>
          <a:p>
            <a:pPr marL="0" indent="0" algn="just">
              <a:buNone/>
            </a:pPr>
            <a:r>
              <a:rPr lang="en-US" dirty="0"/>
              <a:t>Here,</a:t>
            </a:r>
          </a:p>
          <a:p>
            <a:pPr marL="0" indent="0" algn="just">
              <a:buNone/>
            </a:pPr>
            <a:r>
              <a:rPr lang="en-US" dirty="0"/>
              <a:t>n(E) = Number of event favourable to event E</a:t>
            </a:r>
          </a:p>
          <a:p>
            <a:pPr marL="0" indent="0" algn="just">
              <a:buNone/>
            </a:pPr>
            <a:r>
              <a:rPr lang="en-US" dirty="0"/>
              <a:t>n(S) = Total number of outcomes</a:t>
            </a:r>
          </a:p>
          <a:p>
            <a:pPr marL="0" indent="0" algn="just">
              <a:buNone/>
            </a:pPr>
            <a:endParaRPr lang="en-US" dirty="0"/>
          </a:p>
        </p:txBody>
      </p:sp>
    </p:spTree>
    <p:extLst>
      <p:ext uri="{BB962C8B-B14F-4D97-AF65-F5344CB8AC3E}">
        <p14:creationId xmlns:p14="http://schemas.microsoft.com/office/powerpoint/2010/main" val="36330411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182</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Garamond</vt:lpstr>
      <vt:lpstr>Organic</vt:lpstr>
      <vt:lpstr>What is Probability?</vt:lpstr>
      <vt:lpstr>What is Probability?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Probability?</dc:title>
  <dc:creator>Ananya Priya</dc:creator>
  <cp:lastModifiedBy>Ananya Priya</cp:lastModifiedBy>
  <cp:revision>1</cp:revision>
  <dcterms:created xsi:type="dcterms:W3CDTF">2023-03-22T16:31:48Z</dcterms:created>
  <dcterms:modified xsi:type="dcterms:W3CDTF">2023-03-22T16:33:25Z</dcterms:modified>
</cp:coreProperties>
</file>